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4" r:id="rId2"/>
  </p:sldIdLst>
  <p:sldSz cx="6858000" cy="12193588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333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rugan, John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702" autoAdjust="0"/>
    <p:restoredTop sz="94720"/>
  </p:normalViewPr>
  <p:slideViewPr>
    <p:cSldViewPr snapToGrid="0" snapToObjects="1">
      <p:cViewPr varScale="1">
        <p:scale>
          <a:sx n="38" d="100"/>
          <a:sy n="38" d="100"/>
        </p:scale>
        <p:origin x="2020" y="44"/>
      </p:cViewPr>
      <p:guideLst>
        <p:guide orient="horz" pos="733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2"/>
          <p:cNvGrpSpPr>
            <a:grpSpLocks/>
          </p:cNvGrpSpPr>
          <p:nvPr userDrawn="1"/>
        </p:nvGrpSpPr>
        <p:grpSpPr bwMode="auto">
          <a:xfrm>
            <a:off x="0" y="-171450"/>
            <a:ext cx="6858000" cy="12365038"/>
            <a:chOff x="0" y="-171918"/>
            <a:chExt cx="6858001" cy="12365507"/>
          </a:xfrm>
        </p:grpSpPr>
        <p:pic>
          <p:nvPicPr>
            <p:cNvPr id="3" name="Imagen 3" descr="Foto blanco y negro de un joven con un celular en la mano&#10;&#10;Descripción generada automáticamente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" y="-171918"/>
              <a:ext cx="6858000" cy="123655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" name="Rectángulo 4"/>
            <p:cNvSpPr/>
            <p:nvPr/>
          </p:nvSpPr>
          <p:spPr>
            <a:xfrm rot="16200000">
              <a:off x="-2753752" y="2581837"/>
              <a:ext cx="12365504" cy="6857999"/>
            </a:xfrm>
            <a:prstGeom prst="rect">
              <a:avLst/>
            </a:prstGeom>
            <a:gradFill>
              <a:gsLst>
                <a:gs pos="9000">
                  <a:schemeClr val="tx1">
                    <a:alpha val="82000"/>
                  </a:schemeClr>
                </a:gs>
                <a:gs pos="83000">
                  <a:schemeClr val="tx1">
                    <a:alpha val="0"/>
                  </a:schemeClr>
                </a:gs>
              </a:gsLst>
              <a:lin ang="16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CR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99"/>
            <a:ext cx="5915025" cy="23568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245978"/>
            <a:ext cx="5915025" cy="773672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0639BCA-4D60-4618-9E0F-7A9B194E0638}" type="datetimeFigureOut">
              <a:rPr lang="es-CR"/>
              <a:pPr>
                <a:defRPr/>
              </a:pPr>
              <a:t>29/10/2020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1413"/>
            <a:ext cx="2314575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402B92C-8182-43BF-BB1F-5D9D7610E87B}" type="slidenum">
              <a:rPr lang="es-CR"/>
              <a:pPr>
                <a:defRPr/>
              </a:pPr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96"/>
            <a:ext cx="1478756" cy="10333502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96"/>
            <a:ext cx="4350544" cy="10333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8E492A2-2932-4D66-A75D-7BAC721B33FA}" type="datetimeFigureOut">
              <a:rPr lang="es-CR"/>
              <a:pPr>
                <a:defRPr/>
              </a:pPr>
              <a:t>29/10/2020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11301413"/>
            <a:ext cx="2314575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E9D7425-BE55-459E-A2CC-31EC6D5D1445}" type="slidenum">
              <a:rPr lang="es-CR"/>
              <a:pPr>
                <a:defRPr/>
              </a:pPr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2" descr="Foto en blanco y negro de un hombre&#10;&#10;Descripción generada automáticamente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350"/>
            <a:ext cx="6858000" cy="1128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n 3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11353800"/>
            <a:ext cx="68580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5057775" y="11669713"/>
            <a:ext cx="143986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0"/>
          <p:cNvSpPr/>
          <p:nvPr userDrawn="1"/>
        </p:nvSpPr>
        <p:spPr>
          <a:xfrm>
            <a:off x="2955925" y="0"/>
            <a:ext cx="3902075" cy="42481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/>
          </a:p>
        </p:txBody>
      </p:sp>
      <p:pic>
        <p:nvPicPr>
          <p:cNvPr id="3" name="Imagen 11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1785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ángulo 12"/>
          <p:cNvSpPr/>
          <p:nvPr userDrawn="1"/>
        </p:nvSpPr>
        <p:spPr>
          <a:xfrm>
            <a:off x="0" y="1"/>
            <a:ext cx="3118542" cy="4248492"/>
          </a:xfrm>
          <a:prstGeom prst="rect">
            <a:avLst/>
          </a:prstGeom>
          <a:gradFill>
            <a:gsLst>
              <a:gs pos="9000">
                <a:schemeClr val="tx1">
                  <a:alpha val="57000"/>
                </a:schemeClr>
              </a:gs>
              <a:gs pos="83000">
                <a:schemeClr val="tx1">
                  <a:alpha val="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/>
          </a:p>
        </p:txBody>
      </p:sp>
      <p:sp>
        <p:nvSpPr>
          <p:cNvPr id="5" name="Rectángulo 13"/>
          <p:cNvSpPr/>
          <p:nvPr userDrawn="1"/>
        </p:nvSpPr>
        <p:spPr>
          <a:xfrm>
            <a:off x="0" y="10075863"/>
            <a:ext cx="6858000" cy="21177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/>
          </a:p>
        </p:txBody>
      </p:sp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057775" y="11669713"/>
            <a:ext cx="143986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1353800"/>
            <a:ext cx="68580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057775" y="11669713"/>
            <a:ext cx="1439863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99"/>
            <a:ext cx="5915025" cy="23568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9124"/>
            <a:ext cx="2901255" cy="14649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4047"/>
            <a:ext cx="2901255" cy="65512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9124"/>
            <a:ext cx="2915543" cy="146492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4047"/>
            <a:ext cx="2915543" cy="65512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36EA191-159A-48C2-BD9E-94128A8C487B}" type="datetimeFigureOut">
              <a:rPr lang="es-CR"/>
              <a:pPr>
                <a:defRPr/>
              </a:pPr>
              <a:t>29/10/2020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11301413"/>
            <a:ext cx="2314575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E45A1AE-88DF-4311-8BE4-C54F72084C38}" type="slidenum">
              <a:rPr lang="es-CR"/>
              <a:pPr>
                <a:defRPr/>
              </a:pPr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649199"/>
            <a:ext cx="5915025" cy="23568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13891F8-931D-4F47-BBBF-AF89D42CF42C}" type="datetimeFigureOut">
              <a:rPr lang="es-CR"/>
              <a:pPr>
                <a:defRPr/>
              </a:pPr>
              <a:t>29/10/2020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11301413"/>
            <a:ext cx="2314575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419B9CB-CA8F-4382-8E1D-FA7EB2844E27}" type="slidenum">
              <a:rPr lang="es-CR"/>
              <a:pPr>
                <a:defRPr/>
              </a:pPr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33EC0D-0DB7-4679-A210-62DB7ED131D3}" type="datetimeFigureOut">
              <a:rPr lang="es-CR"/>
              <a:pPr>
                <a:defRPr/>
              </a:pPr>
              <a:t>29/10/2020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11301413"/>
            <a:ext cx="2314575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FAFCD4C-8F37-4406-9121-DBACBF54C3A9}" type="slidenum">
              <a:rPr lang="es-CR"/>
              <a:pPr>
                <a:defRPr/>
              </a:pPr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906"/>
            <a:ext cx="2211884" cy="284517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653"/>
            <a:ext cx="3471863" cy="866535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8076"/>
            <a:ext cx="2211884" cy="6777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D0F7A58-1643-4C10-AC63-B68B566B07D4}" type="datetimeFigureOut">
              <a:rPr lang="es-CR"/>
              <a:pPr>
                <a:defRPr/>
              </a:pPr>
              <a:t>29/10/2020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1413"/>
            <a:ext cx="2314575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4BD97DC-4D51-410F-9CAF-973B20B50C24}" type="slidenum">
              <a:rPr lang="es-CR"/>
              <a:pPr>
                <a:defRPr/>
              </a:pPr>
              <a:t>‹#›</a:t>
            </a:fld>
            <a:endParaRPr lang="es-C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906"/>
            <a:ext cx="2211884" cy="2845171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653"/>
            <a:ext cx="3471863" cy="866535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8076"/>
            <a:ext cx="2211884" cy="67770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ED78014-AD3A-4134-8E9A-C223AB160534}" type="datetimeFigureOut">
              <a:rPr lang="es-CR"/>
              <a:pPr>
                <a:defRPr/>
              </a:pPr>
              <a:t>29/10/2020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11301413"/>
            <a:ext cx="2314575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11301413"/>
            <a:ext cx="1543050" cy="649287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E15BF84-F16B-4F93-90A9-2AFBAD633BA6}" type="slidenum">
              <a:rPr lang="es-CR"/>
              <a:pPr>
                <a:defRPr/>
              </a:pPr>
              <a:t>‹#›</a:t>
            </a:fld>
            <a:endParaRPr lang="es-C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Imagen 1" descr="Imagen en blanco y negro de una mujer&#10;&#10;Descripción generada automáticamente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463" y="-14288"/>
            <a:ext cx="6875463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8"/>
          <p:cNvCxnSpPr>
            <a:cxnSpLocks/>
          </p:cNvCxnSpPr>
          <p:nvPr/>
        </p:nvCxnSpPr>
        <p:spPr>
          <a:xfrm>
            <a:off x="1219200" y="1914525"/>
            <a:ext cx="0" cy="8823325"/>
          </a:xfrm>
          <a:prstGeom prst="line">
            <a:avLst/>
          </a:prstGeom>
          <a:ln w="6350">
            <a:solidFill>
              <a:schemeClr val="tx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78"/>
          <p:cNvCxnSpPr>
            <a:cxnSpLocks/>
          </p:cNvCxnSpPr>
          <p:nvPr/>
        </p:nvCxnSpPr>
        <p:spPr>
          <a:xfrm>
            <a:off x="0" y="1455738"/>
            <a:ext cx="671513" cy="0"/>
          </a:xfrm>
          <a:prstGeom prst="line">
            <a:avLst/>
          </a:prstGeom>
          <a:ln w="6350">
            <a:solidFill>
              <a:schemeClr val="bg1"/>
            </a:solidFill>
            <a:tailEnd type="oval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65"/>
          <p:cNvSpPr/>
          <p:nvPr/>
        </p:nvSpPr>
        <p:spPr>
          <a:xfrm rot="5400000" flipV="1">
            <a:off x="624681" y="780257"/>
            <a:ext cx="1247775" cy="1277938"/>
          </a:xfrm>
          <a:prstGeom prst="arc">
            <a:avLst>
              <a:gd name="adj1" fmla="val 10814870"/>
              <a:gd name="adj2" fmla="val 0"/>
            </a:avLst>
          </a:prstGeom>
          <a:solidFill>
            <a:schemeClr val="tx1"/>
          </a:solidFill>
          <a:ln w="1270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00"/>
          </a:p>
        </p:txBody>
      </p:sp>
      <p:sp>
        <p:nvSpPr>
          <p:cNvPr id="11" name="Elipse 11"/>
          <p:cNvSpPr/>
          <p:nvPr/>
        </p:nvSpPr>
        <p:spPr>
          <a:xfrm>
            <a:off x="763588" y="947738"/>
            <a:ext cx="941387" cy="941387"/>
          </a:xfrm>
          <a:prstGeom prst="ellipse">
            <a:avLst/>
          </a:prstGeom>
          <a:noFill/>
          <a:ln w="635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R"/>
          </a:p>
        </p:txBody>
      </p:sp>
      <p:pic>
        <p:nvPicPr>
          <p:cNvPr id="13318" name="Graphic 13" descr="Receiver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9788" y="995363"/>
            <a:ext cx="83026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Rectángulo 5"/>
          <p:cNvSpPr>
            <a:spLocks noChangeArrowheads="1"/>
          </p:cNvSpPr>
          <p:nvPr/>
        </p:nvSpPr>
        <p:spPr bwMode="auto">
          <a:xfrm>
            <a:off x="1690688" y="1041400"/>
            <a:ext cx="3554412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700" b="1">
                <a:solidFill>
                  <a:schemeClr val="bg1"/>
                </a:solidFill>
                <a:latin typeface="Lionbridge Sans"/>
                <a:ea typeface="宋体" charset="-122"/>
              </a:rPr>
              <a:t>您需要口译员吗</a:t>
            </a:r>
            <a:r>
              <a:rPr lang="en-US" sz="2700" b="1">
                <a:solidFill>
                  <a:schemeClr val="bg1"/>
                </a:solidFill>
                <a:latin typeface="Lionbridge Sans"/>
              </a:rPr>
              <a:t>?</a:t>
            </a:r>
            <a:endParaRPr lang="es-CR" sz="2700" b="1">
              <a:solidFill>
                <a:schemeClr val="bg1"/>
              </a:solidFill>
              <a:latin typeface="Lionbridge Sans"/>
            </a:endParaRPr>
          </a:p>
        </p:txBody>
      </p:sp>
      <p:sp>
        <p:nvSpPr>
          <p:cNvPr id="13320" name="TextBox 16"/>
          <p:cNvSpPr txBox="1">
            <a:spLocks noChangeArrowheads="1"/>
          </p:cNvSpPr>
          <p:nvPr/>
        </p:nvSpPr>
        <p:spPr bwMode="auto">
          <a:xfrm>
            <a:off x="1670050" y="2155825"/>
            <a:ext cx="497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 b="1">
                <a:solidFill>
                  <a:schemeClr val="accent2"/>
                </a:solidFill>
                <a:latin typeface="Lionbridge Sans"/>
                <a:ea typeface="宋体" charset="-122"/>
              </a:rPr>
              <a:t>贵学区按需提供解决方案，在数秒钟内即可接通口译员</a:t>
            </a:r>
            <a:endParaRPr lang="en-US" sz="1600" b="1">
              <a:solidFill>
                <a:schemeClr val="accent2"/>
              </a:solidFill>
              <a:latin typeface="Lionbridge Sans"/>
            </a:endParaRPr>
          </a:p>
        </p:txBody>
      </p:sp>
      <p:pic>
        <p:nvPicPr>
          <p:cNvPr id="13321" name="Graphic 20" descr="Clock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20800" y="3351213"/>
            <a:ext cx="7397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TextBox 21"/>
          <p:cNvSpPr txBox="1">
            <a:spLocks noChangeArrowheads="1"/>
          </p:cNvSpPr>
          <p:nvPr/>
        </p:nvSpPr>
        <p:spPr bwMode="auto">
          <a:xfrm>
            <a:off x="2060575" y="3546475"/>
            <a:ext cx="2155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latin typeface="Lionbridge Sans"/>
                <a:ea typeface="宋体" charset="-122"/>
              </a:rPr>
              <a:t>可用性</a:t>
            </a:r>
          </a:p>
        </p:txBody>
      </p:sp>
      <p:sp>
        <p:nvSpPr>
          <p:cNvPr id="13323" name="TextBox 22"/>
          <p:cNvSpPr txBox="1">
            <a:spLocks noChangeArrowheads="1"/>
          </p:cNvSpPr>
          <p:nvPr/>
        </p:nvSpPr>
        <p:spPr bwMode="auto">
          <a:xfrm>
            <a:off x="2060575" y="4044950"/>
            <a:ext cx="36274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每年</a:t>
            </a:r>
            <a:r>
              <a:rPr lang="en-US" altLang="zh-CN" sz="1600">
                <a:solidFill>
                  <a:schemeClr val="accent2"/>
                </a:solidFill>
                <a:latin typeface="Lionbridge Sans"/>
                <a:ea typeface="宋体" charset="-122"/>
              </a:rPr>
              <a:t>365</a:t>
            </a:r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天，一周七天，一天</a:t>
            </a:r>
            <a:r>
              <a:rPr lang="en-US" altLang="zh-CN" sz="1600">
                <a:solidFill>
                  <a:schemeClr val="accent2"/>
                </a:solidFill>
                <a:latin typeface="Lionbridge Sans"/>
                <a:ea typeface="宋体" charset="-122"/>
              </a:rPr>
              <a:t>24</a:t>
            </a:r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小时</a:t>
            </a:r>
            <a:endParaRPr lang="en-US" sz="1600">
              <a:solidFill>
                <a:schemeClr val="accent2"/>
              </a:solidFill>
              <a:latin typeface="Lionbridge Sans"/>
            </a:endParaRPr>
          </a:p>
        </p:txBody>
      </p:sp>
      <p:pic>
        <p:nvPicPr>
          <p:cNvPr id="13324" name="Graphic 24" descr="Earth globe Africa and Europe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79525" y="8054975"/>
            <a:ext cx="825500" cy="827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5" name="TextBox 26"/>
          <p:cNvSpPr txBox="1">
            <a:spLocks noChangeArrowheads="1"/>
          </p:cNvSpPr>
          <p:nvPr/>
        </p:nvSpPr>
        <p:spPr bwMode="auto">
          <a:xfrm>
            <a:off x="2073275" y="8267700"/>
            <a:ext cx="31718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latin typeface="Lionbridge Sans"/>
                <a:ea typeface="宋体" charset="-122"/>
              </a:rPr>
              <a:t>语言覆盖范围 </a:t>
            </a:r>
          </a:p>
        </p:txBody>
      </p:sp>
      <p:sp>
        <p:nvSpPr>
          <p:cNvPr id="13326" name="TextBox 27"/>
          <p:cNvSpPr txBox="1">
            <a:spLocks noChangeArrowheads="1"/>
          </p:cNvSpPr>
          <p:nvPr/>
        </p:nvSpPr>
        <p:spPr bwMode="auto">
          <a:xfrm>
            <a:off x="2073275" y="8756650"/>
            <a:ext cx="3629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提供</a:t>
            </a:r>
            <a:r>
              <a:rPr lang="en-US" sz="1600">
                <a:solidFill>
                  <a:schemeClr val="accent2"/>
                </a:solidFill>
                <a:latin typeface="Lionbridge Sans"/>
              </a:rPr>
              <a:t>380</a:t>
            </a:r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多种语言服务</a:t>
            </a:r>
            <a:endParaRPr lang="en-US" sz="1600">
              <a:solidFill>
                <a:schemeClr val="accent2"/>
              </a:solidFill>
              <a:latin typeface="Lionbridge Sans"/>
            </a:endParaRPr>
          </a:p>
        </p:txBody>
      </p:sp>
      <p:pic>
        <p:nvPicPr>
          <p:cNvPr id="13327" name="Graphic 29" descr="Lightbulb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33488" y="9420225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8" name="TextBox 30"/>
          <p:cNvSpPr txBox="1">
            <a:spLocks noChangeArrowheads="1"/>
          </p:cNvSpPr>
          <p:nvPr/>
        </p:nvSpPr>
        <p:spPr bwMode="auto">
          <a:xfrm>
            <a:off x="2073275" y="9591675"/>
            <a:ext cx="3629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latin typeface="Lionbridge Sans"/>
                <a:ea typeface="宋体" charset="-122"/>
              </a:rPr>
              <a:t>使用便捷</a:t>
            </a:r>
          </a:p>
        </p:txBody>
      </p:sp>
      <p:sp>
        <p:nvSpPr>
          <p:cNvPr id="13329" name="TextBox 31"/>
          <p:cNvSpPr txBox="1">
            <a:spLocks noChangeArrowheads="1"/>
          </p:cNvSpPr>
          <p:nvPr/>
        </p:nvSpPr>
        <p:spPr bwMode="auto">
          <a:xfrm>
            <a:off x="2093913" y="9991725"/>
            <a:ext cx="44640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请致电给贵学区，请求提供口译员。</a:t>
            </a:r>
            <a:endParaRPr lang="en-US" sz="1600">
              <a:solidFill>
                <a:schemeClr val="accent2"/>
              </a:solidFill>
              <a:latin typeface="Lionbridge Sans"/>
            </a:endParaRPr>
          </a:p>
          <a:p>
            <a:endParaRPr lang="en-US" sz="1600">
              <a:solidFill>
                <a:schemeClr val="accent2"/>
              </a:solidFill>
              <a:latin typeface="Lionbridge Sans"/>
            </a:endParaRPr>
          </a:p>
          <a:p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工作人员接通口译员参加电话会</a:t>
            </a:r>
            <a:endParaRPr lang="en-US" sz="1600">
              <a:solidFill>
                <a:schemeClr val="accent2"/>
              </a:solidFill>
              <a:latin typeface="Lionbridge Sans"/>
            </a:endParaRPr>
          </a:p>
        </p:txBody>
      </p:sp>
      <p:sp>
        <p:nvSpPr>
          <p:cNvPr id="13330" name="TextBox 32"/>
          <p:cNvSpPr txBox="1">
            <a:spLocks noChangeArrowheads="1"/>
          </p:cNvSpPr>
          <p:nvPr/>
        </p:nvSpPr>
        <p:spPr bwMode="auto">
          <a:xfrm>
            <a:off x="2060575" y="5154613"/>
            <a:ext cx="4395788" cy="110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常见语言等候</a:t>
            </a:r>
            <a:r>
              <a:rPr lang="en-US" sz="1600">
                <a:solidFill>
                  <a:schemeClr val="accent2"/>
                </a:solidFill>
                <a:latin typeface="Lionbridge Sans"/>
              </a:rPr>
              <a:t>5 – 10</a:t>
            </a:r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秒</a:t>
            </a:r>
          </a:p>
          <a:p>
            <a:endParaRPr lang="en-US" sz="1600">
              <a:solidFill>
                <a:schemeClr val="accent2"/>
              </a:solidFill>
              <a:latin typeface="Lionbridge Sans"/>
            </a:endParaRPr>
          </a:p>
          <a:p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所有语言等候</a:t>
            </a:r>
            <a:r>
              <a:rPr lang="en-US" sz="1600">
                <a:solidFill>
                  <a:schemeClr val="accent2"/>
                </a:solidFill>
                <a:latin typeface="Lionbridge Sans"/>
              </a:rPr>
              <a:t>15 – 25</a:t>
            </a:r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秒</a:t>
            </a:r>
          </a:p>
          <a:p>
            <a:endParaRPr lang="en-US">
              <a:latin typeface="Calibri" pitchFamily="34" charset="0"/>
            </a:endParaRPr>
          </a:p>
        </p:txBody>
      </p:sp>
      <p:sp>
        <p:nvSpPr>
          <p:cNvPr id="13331" name="TextBox 33"/>
          <p:cNvSpPr txBox="1">
            <a:spLocks noChangeArrowheads="1"/>
          </p:cNvSpPr>
          <p:nvPr/>
        </p:nvSpPr>
        <p:spPr bwMode="auto">
          <a:xfrm>
            <a:off x="2060575" y="4659313"/>
            <a:ext cx="3629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latin typeface="Lionbridge Sans"/>
                <a:ea typeface="宋体" charset="-122"/>
              </a:rPr>
              <a:t>迅捷服务</a:t>
            </a:r>
          </a:p>
        </p:txBody>
      </p:sp>
      <p:pic>
        <p:nvPicPr>
          <p:cNvPr id="13332" name="Graphic 35" descr="Lightning bolt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317625" y="4583113"/>
            <a:ext cx="738188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33" name="Graphic 37" descr="Classroom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320800" y="6596063"/>
            <a:ext cx="735013" cy="73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34" name="TextBox 38"/>
          <p:cNvSpPr txBox="1">
            <a:spLocks noChangeArrowheads="1"/>
          </p:cNvSpPr>
          <p:nvPr/>
        </p:nvSpPr>
        <p:spPr bwMode="auto">
          <a:xfrm>
            <a:off x="2105025" y="6745288"/>
            <a:ext cx="36290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000">
                <a:latin typeface="Lionbridge Sans"/>
                <a:ea typeface="宋体" charset="-122"/>
              </a:rPr>
              <a:t>何时可使用</a:t>
            </a:r>
            <a:r>
              <a:rPr lang="en-US" sz="2000">
                <a:latin typeface="Lionbridge Sans"/>
              </a:rPr>
              <a:t>?</a:t>
            </a:r>
          </a:p>
        </p:txBody>
      </p:sp>
      <p:sp>
        <p:nvSpPr>
          <p:cNvPr id="13335" name="TextBox 39"/>
          <p:cNvSpPr txBox="1">
            <a:spLocks noChangeArrowheads="1"/>
          </p:cNvSpPr>
          <p:nvPr/>
        </p:nvSpPr>
        <p:spPr bwMode="auto">
          <a:xfrm>
            <a:off x="2093913" y="7246938"/>
            <a:ext cx="36274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教师</a:t>
            </a:r>
            <a:r>
              <a:rPr lang="en-US" altLang="zh-CN" sz="1600">
                <a:solidFill>
                  <a:schemeClr val="accent2"/>
                </a:solidFill>
                <a:latin typeface="Lionbridge Sans"/>
                <a:ea typeface="宋体" charset="-122"/>
              </a:rPr>
              <a:t>-</a:t>
            </a:r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家长会、</a:t>
            </a:r>
            <a:r>
              <a:rPr lang="en-US" sz="1600">
                <a:solidFill>
                  <a:schemeClr val="accent2"/>
                </a:solidFill>
                <a:latin typeface="Lionbridge Sans"/>
              </a:rPr>
              <a:t>IEP</a:t>
            </a:r>
            <a:r>
              <a:rPr lang="zh-CN" altLang="en-US" sz="1600">
                <a:solidFill>
                  <a:schemeClr val="accent2"/>
                </a:solidFill>
                <a:latin typeface="Lionbridge Sans"/>
                <a:ea typeface="宋体" charset="-122"/>
              </a:rPr>
              <a:t>会议、与教师和学校工作人员通话</a:t>
            </a:r>
            <a:endParaRPr lang="en-US" sz="1600">
              <a:solidFill>
                <a:schemeClr val="accent2"/>
              </a:solidFill>
              <a:latin typeface="Lionbridge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11429</TotalTime>
  <Words>152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Lionbridge Sans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ASTELLAS TRANSLATION GUIDE</dc:title>
  <dc:creator>Vargas, Carlos</dc:creator>
  <cp:lastModifiedBy>Lantaigne, Deborah (DESE)</cp:lastModifiedBy>
  <cp:revision>114</cp:revision>
  <dcterms:created xsi:type="dcterms:W3CDTF">2019-10-04T18:48:02Z</dcterms:created>
  <dcterms:modified xsi:type="dcterms:W3CDTF">2020-10-29T18:28:44Z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0x010100E04357F397B5504CBB6CEAF0331B6418</vt:lpwstr>
  </property>
</Properties>
</file>